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  <p:sldId id="261" r:id="rId7"/>
    <p:sldId id="265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EE5F-FB21-40EB-99D6-02A532295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03095B-2D43-4CBB-B9CD-5FE7F05C7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A2ADA-429C-45F2-8FB7-574FD057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2021-05-07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15413-8DE9-4714-9F21-9F28EF6E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C2E24-F88C-4706-B72E-72C59CCB9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560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9DEF4-85E3-4C02-85BE-ABEF8D160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B1348A-3CD4-4F68-99A0-33D13A6409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F05E-0483-4CDA-9117-A14CA4AE5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2021-05-07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03DB0-0951-4A51-A465-A69A181E6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C8099-4487-468F-9F02-468CF1202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278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0F631-CE6C-431C-A4F1-C9F057A80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513DE-6757-4204-B47C-C6A865DE77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AEDE9-1267-4589-A667-CDF3F438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2021-05-07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6F592-F0AE-4B00-BEE7-8380EBD8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C43F5-956B-44B9-ADAD-62CBC5A8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09389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86E60-E206-4971-8480-48559A47F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D7A22-6598-48B8-AC83-5571152EB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946E7-775F-4065-B629-93B51E63C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2021-05-07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0CB0F-177F-4369-8600-5115FBB62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38C01-6673-44D1-A57F-6F8C86A1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62565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FE81E-E760-4F4D-AECE-D507A51DF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91867-AF2F-450F-90D2-5FE7F6AD2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A0D51-ABF3-4498-B7AB-03D1A8DA5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2021-05-07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45170-493D-4534-9B83-3F9112BD0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F4789-4492-426A-9EC5-F170E2725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383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93174-5BA9-4F2E-A808-C33A8416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B636B-CFF3-4047-A26D-3A05F2742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7C956-8F87-4708-9525-36DBCD4EE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8A3B63-16A9-4701-B0BC-03C7AA3F3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2021-05-07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694CC-A296-42FF-BB32-FD298DBB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066D1-9F59-4F75-AF4C-9666D59FD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1260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CAC6-E65B-4D9D-A478-08E62AB19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42682-0817-440B-BB04-778C1818F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3E8EF-4FF8-4A77-9BB4-4D1CDED2F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19C086-A1F9-4BAA-8D75-9600DA2217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7FA44-CB66-4849-B598-D11214236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481BCC-CF2E-4708-A5D1-D516C0FCF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2021-05-07</a:t>
            </a:fld>
            <a:endParaRPr lang="fr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4EFE05-EBED-4E93-B67C-8648EBD4F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89891B-6056-45C8-BECE-27919FFE2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0933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E02EE-AA8F-44B6-A720-920E32E80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8F0D5D-D1D6-41D0-92CF-1017310B2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2021-05-07</a:t>
            </a:fld>
            <a:endParaRPr lang="fr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7A0CD-C302-4AAC-9A86-47005094B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171A2-47AC-491E-9318-E620D47F4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7712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409A2B-8E4B-4592-AD5E-906F7AED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2021-05-07</a:t>
            </a:fld>
            <a:endParaRPr lang="fr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842BC-2A88-4B04-A063-3D12ED608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169C0-4810-4BB4-BA34-B28FFD1B4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433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BD20-3807-4978-8AE2-6CA5954D2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AB16-4745-4BA6-ADAF-9C59507ED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0E0DD-58FE-4A54-974D-2DD0B4988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9524D-BDFA-4884-8FD9-0E0C3F876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2021-05-07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54FE3-7576-47EC-A433-ACA31B1FD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56051-E43F-48DF-9DD8-2DEF93FA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0089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AE46-D1C4-4E00-8801-CBC2546F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F3F18B-4AA7-4225-BED3-FE1AB91C5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98202-3829-4305-B10E-716EE6239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EF1EB-A129-4648-BA83-343AF2FB3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E701-503A-489F-A8F8-D626631248A1}" type="datetimeFigureOut">
              <a:rPr lang="fr-CA" smtClean="0"/>
              <a:t>2021-05-07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5EFB58-96F7-434B-A44C-23EB9EAF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B7B52-7AA1-4646-A2EE-8DD01CB5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2082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92466-6A74-4A20-8456-E3503AF6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786CC-9AA5-4409-86CB-74B5A6B27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54E55-10C3-4E7C-85A7-19B5FBC9F6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AE701-503A-489F-A8F8-D626631248A1}" type="datetimeFigureOut">
              <a:rPr lang="fr-CA" smtClean="0"/>
              <a:t>2021-05-07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0199E-E0AA-4D6F-BCBE-7F0A00C32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1B918-DF63-47EB-8464-7EC8905DE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9D765-E9FB-4CD7-8B4C-9DB9B39B86E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7785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scottsmithward8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Qaa6kSH97A" TargetMode="External"/><Relationship Id="rId2" Type="http://schemas.openxmlformats.org/officeDocument/2006/relationships/hyperlink" Target="https://www.mike4fredericton.com/?gclid=Cj0KCQjw4cOEBhDMARIsAA3XDRht7z2b8YlzvW--KnprHAyodmzJ_ZFvwlmBi06g6Gm1V2GKfgwov9UaApoiEALw_wc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BczGP8L18" TargetMode="External"/><Relationship Id="rId2" Type="http://schemas.openxmlformats.org/officeDocument/2006/relationships/hyperlink" Target="https://corinneforfrederictonmayor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EHFkBUWaDA" TargetMode="External"/><Relationship Id="rId2" Type="http://schemas.openxmlformats.org/officeDocument/2006/relationships/hyperlink" Target="https://www.kateformayor.c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facebook.com/permalink.php?id=352206071464750&amp;story_fbid=419637487704783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001AFEA-2442-4A9F-BA37-8C469F306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B4545-5CCF-4198-8D77-4767FB23B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908" y="637046"/>
            <a:ext cx="5174207" cy="2971473"/>
          </a:xfrm>
        </p:spPr>
        <p:txBody>
          <a:bodyPr>
            <a:normAutofit/>
          </a:bodyPr>
          <a:lstStyle/>
          <a:p>
            <a:pPr algn="l"/>
            <a:r>
              <a:rPr lang="fr-CA">
                <a:solidFill>
                  <a:srgbClr val="FFFFFF"/>
                </a:solidFill>
              </a:rPr>
              <a:t>Fredericton Municipal Elections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9A35E-4A5E-4508-989F-100FDB84E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908" y="3700594"/>
            <a:ext cx="5174207" cy="1963486"/>
          </a:xfrm>
        </p:spPr>
        <p:txBody>
          <a:bodyPr>
            <a:normAutofit/>
          </a:bodyPr>
          <a:lstStyle/>
          <a:p>
            <a:pPr algn="l"/>
            <a:endParaRPr lang="fr-CA">
              <a:solidFill>
                <a:srgbClr val="FFFFFF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872052">
            <a:off x="6113252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30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AD610-7558-4C4A-9EE5-FB458DE5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CA" dirty="0"/>
              <a:t>Scott Smith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5E226C4-24E3-4C11-A981-6694A1320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https://www.facebook.com/scottsmithward8/</a:t>
            </a:r>
            <a:r>
              <a:rPr lang="en-US" sz="2000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84544C-F860-4004-9AA3-6B73F1A46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78" r="2082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FF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416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688E1-26F3-4512-AA31-D415565BB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rgbClr val="FFFFFF"/>
                </a:solidFill>
              </a:rPr>
              <a:t>Mayor Candidates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02A0ED-3CDC-4FCA-8F77-495326CC5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6588" y="1441897"/>
            <a:ext cx="6907212" cy="38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96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446F9-9DD2-4CB7-97A7-4656DDE61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CA" dirty="0"/>
              <a:t>Mike O’Brien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388AD-D2C6-48D8-806D-A0DFFBF4E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fr-CA" sz="2000" b="1" dirty="0">
                <a:hlinkClick r:id="rId2"/>
              </a:rPr>
              <a:t>WEBSITE</a:t>
            </a:r>
            <a:r>
              <a:rPr lang="fr-CA" sz="2000" dirty="0">
                <a:hlinkClick r:id="rId2"/>
              </a:rPr>
              <a:t> https://www.mike4fredericton.com/?gclid=Cj0KCQjw4cOEBhDMARIsAA3XDRht7z2b8YlzvW--KnprHAyodmzJ_ZFvwlmBi06g6Gm1V2GKfgwov9UaApoiEALw_wcB</a:t>
            </a:r>
            <a:r>
              <a:rPr lang="fr-CA" sz="2000" dirty="0"/>
              <a:t> </a:t>
            </a:r>
          </a:p>
          <a:p>
            <a:r>
              <a:rPr lang="fr-CA" sz="2000" dirty="0">
                <a:hlinkClick r:id="rId3"/>
              </a:rPr>
              <a:t>https://www.youtube.com/watch?v=vQaa6kSH97A</a:t>
            </a:r>
            <a:r>
              <a:rPr lang="fr-CA" sz="20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EACD86-61BF-49DD-BB2E-161BA2BF7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35" r="947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E70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778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1A3FE-9A0C-4AF8-B662-561160471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CA"/>
              <a:t>Corine Hersey</a:t>
            </a: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BAA76-84F5-42D1-BA4F-45D7E86EE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fr-CA" sz="2000" dirty="0">
                <a:hlinkClick r:id="rId2"/>
              </a:rPr>
              <a:t>https://corinneforfrederictonmayor.com/</a:t>
            </a:r>
            <a:r>
              <a:rPr lang="fr-CA" sz="2000" dirty="0"/>
              <a:t> </a:t>
            </a:r>
            <a:r>
              <a:rPr lang="fr-CA" sz="2000" dirty="0" err="1"/>
              <a:t>Website</a:t>
            </a:r>
            <a:endParaRPr lang="fr-CA" sz="2000" dirty="0"/>
          </a:p>
          <a:p>
            <a:r>
              <a:rPr lang="fr-CA" sz="2000" dirty="0"/>
              <a:t> </a:t>
            </a:r>
            <a:r>
              <a:rPr lang="fr-CA" sz="2000" dirty="0">
                <a:hlinkClick r:id="rId3"/>
              </a:rPr>
              <a:t>https://www.youtube.com/watch?v=E7BczGP8L18</a:t>
            </a:r>
            <a:r>
              <a:rPr lang="fr-CA" sz="2000" dirty="0"/>
              <a:t> YouTube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ED519-8FAA-48E4-B6C9-5F928BC2D4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618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7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04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91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68C23-EFCE-4E05-95D5-7239E5A5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CA" dirty="0"/>
              <a:t>Kate Rogers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9CA76-3DCB-4682-97E7-471F71316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fr-CA" sz="2000" dirty="0">
                <a:hlinkClick r:id="rId2"/>
              </a:rPr>
              <a:t>https://www.kateformayor.ca/</a:t>
            </a:r>
            <a:r>
              <a:rPr lang="fr-CA" sz="2000" dirty="0"/>
              <a:t> </a:t>
            </a:r>
            <a:r>
              <a:rPr lang="fr-CA" sz="2000" dirty="0" err="1"/>
              <a:t>Website</a:t>
            </a:r>
            <a:endParaRPr lang="fr-CA" sz="2000" dirty="0"/>
          </a:p>
          <a:p>
            <a:r>
              <a:rPr lang="fr-CA" sz="2000" dirty="0"/>
              <a:t> </a:t>
            </a:r>
            <a:r>
              <a:rPr lang="fr-CA" sz="2000" dirty="0">
                <a:hlinkClick r:id="rId3"/>
              </a:rPr>
              <a:t>https://www.youtube.com/watch?v=qEHFkBUWaDA</a:t>
            </a:r>
            <a:r>
              <a:rPr lang="fr-CA" sz="2000" dirty="0"/>
              <a:t> YouTube </a:t>
            </a:r>
            <a:r>
              <a:rPr lang="fr-CA" sz="2000" dirty="0" err="1"/>
              <a:t>Video</a:t>
            </a:r>
            <a:endParaRPr lang="fr-CA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9E5AE-230E-4491-9F9F-62BE2F5279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25" r="1758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FAA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374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E155F-D884-4F63-A35B-8CF3411C9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CA" dirty="0"/>
              <a:t>Drew Brown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E98073-3F7A-42BA-865D-9979E4305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YouTube????</a:t>
            </a:r>
          </a:p>
          <a:p>
            <a:r>
              <a:rPr lang="en-US" sz="2000" dirty="0"/>
              <a:t>Website????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C84BA6-ECC0-4CAF-A924-AFDB4B656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9" r="4048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0A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763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E94CD-BF29-49B8-A188-6D45C4366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946" y="554432"/>
            <a:ext cx="6496591" cy="6480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Skyline Acres – Ward 8 Candidates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419377-74EE-4239-BC25-4483DF7E2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762" y="433545"/>
            <a:ext cx="3924046" cy="5990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F0957B6-D74E-4A77-A3E2-C1C1C2AB7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947" y="2426818"/>
            <a:ext cx="4920168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5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659F4-E994-4783-A4F4-2C1E889A2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CA" dirty="0"/>
              <a:t>Gregory </a:t>
            </a:r>
            <a:r>
              <a:rPr lang="fr-CA" dirty="0" err="1"/>
              <a:t>Ericson</a:t>
            </a:r>
            <a:endParaRPr lang="fr-CA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C7FBCA-461A-4DFA-B95C-E423F5113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1400" dirty="0">
                <a:hlinkClick r:id="rId2"/>
              </a:rPr>
              <a:t>(1) Greg Ericson - Posts | Facebook</a:t>
            </a:r>
            <a:r>
              <a:rPr lang="en-US" sz="1400" dirty="0"/>
              <a:t> </a:t>
            </a:r>
            <a:endParaRPr lang="en-US" sz="2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91394B-CA5A-4053-AEDC-63EC9D724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8" r="1166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6A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833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31DE728-8710-4D0D-ABEA-461458917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5D3F6-21A1-418D-AD18-7F1CF7911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4675886"/>
            <a:ext cx="3685032" cy="1608328"/>
          </a:xfrm>
        </p:spPr>
        <p:txBody>
          <a:bodyPr>
            <a:normAutofit/>
          </a:bodyPr>
          <a:lstStyle/>
          <a:p>
            <a:r>
              <a:rPr lang="fr-CA" sz="3600"/>
              <a:t>Joshua Paul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2" cy="448944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07A0C51E-5464-4470-855E-CA530A59B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59557" y="640091"/>
            <a:ext cx="8072887" cy="355090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047462-7523-46A8-A7D7-0753B127A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4534"/>
          <a:stretch/>
        </p:blipFill>
        <p:spPr>
          <a:xfrm>
            <a:off x="2184401" y="749300"/>
            <a:ext cx="7823199" cy="3343043"/>
          </a:xfrm>
          <a:prstGeom prst="rect">
            <a:avLst/>
          </a:prstGeom>
        </p:spPr>
      </p:pic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B8EECC87-3619-4529-9C2C-EC9B0F292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100" y="4675886"/>
            <a:ext cx="6675627" cy="1605083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52642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90E247B24074D93BFE8FED5278552" ma:contentTypeVersion="7" ma:contentTypeDescription="Create a new document." ma:contentTypeScope="" ma:versionID="fa703c7a195212220dc7d19430115448">
  <xsd:schema xmlns:xsd="http://www.w3.org/2001/XMLSchema" xmlns:xs="http://www.w3.org/2001/XMLSchema" xmlns:p="http://schemas.microsoft.com/office/2006/metadata/properties" xmlns:ns1="http://schemas.microsoft.com/sharepoint/v3" xmlns:ns2="b3b4505c-3a65-4a07-ae9a-6834a0995825" targetNamespace="http://schemas.microsoft.com/office/2006/metadata/properties" ma:root="true" ma:fieldsID="7ab19258c6f80a9e736383ffe41a55c4" ns1:_="" ns2:_="">
    <xsd:import namespace="http://schemas.microsoft.com/sharepoint/v3"/>
    <xsd:import namespace="b3b4505c-3a65-4a07-ae9a-6834a0995825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Blog_x0020_Category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b4505c-3a65-4a07-ae9a-6834a0995825" elementFormDefault="qualified">
    <xsd:import namespace="http://schemas.microsoft.com/office/2006/documentManagement/types"/>
    <xsd:import namespace="http://schemas.microsoft.com/office/infopath/2007/PartnerControls"/>
    <xsd:element name="Blog_x0020_Category" ma:index="6" ma:displayName="Blog Category" ma:list="{cd05b9e4-3639-4f57-88ec-4faaeaa7bfa5}" ma:internalName="Blog_x0020_Category" ma:readOnly="false" ma:showField="Title" ma:web="b3b4505c-3a65-4a07-ae9a-6834a0995825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log_x0020_Category xmlns="b3b4505c-3a65-4a07-ae9a-6834a0995825"/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539A0EE-1013-4B5D-AFC8-2DA69937AE95}"/>
</file>

<file path=customXml/itemProps2.xml><?xml version="1.0" encoding="utf-8"?>
<ds:datastoreItem xmlns:ds="http://schemas.openxmlformats.org/officeDocument/2006/customXml" ds:itemID="{9C11D5C1-9508-4E57-8BA2-072EDA25220A}"/>
</file>

<file path=customXml/itemProps3.xml><?xml version="1.0" encoding="utf-8"?>
<ds:datastoreItem xmlns:ds="http://schemas.openxmlformats.org/officeDocument/2006/customXml" ds:itemID="{340E98C1-847B-4C84-9D22-A85156976B13}"/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127</Words>
  <Application>Microsoft Office PowerPoint</Application>
  <PresentationFormat>Widescreen</PresentationFormat>
  <Paragraphs>20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Fredericton Municipal Elections 2021</vt:lpstr>
      <vt:lpstr>Mayor Candidates</vt:lpstr>
      <vt:lpstr>Mike O’Brien</vt:lpstr>
      <vt:lpstr>Corine Hersey</vt:lpstr>
      <vt:lpstr>Kate Rogers</vt:lpstr>
      <vt:lpstr>Drew Brown</vt:lpstr>
      <vt:lpstr>Skyline Acres – Ward 8 Candidates</vt:lpstr>
      <vt:lpstr>Gregory Ericson</vt:lpstr>
      <vt:lpstr>Joshua Paul</vt:lpstr>
      <vt:lpstr>Scott Smith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Fredericton Municipal Elections 2021</dc:title>
  <dc:creator>Brown, Nick  (ASD-W)</dc:creator>
  <cp:lastModifiedBy>Bray, Mark    (ASD-W)</cp:lastModifiedBy>
  <cp:revision>9</cp:revision>
  <dcterms:created xsi:type="dcterms:W3CDTF">2021-05-04T15:21:49Z</dcterms:created>
  <dcterms:modified xsi:type="dcterms:W3CDTF">2021-05-07T12:06:14Z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0x01010025E90E247B24074D93BFE8FED5278552</vt:lpwstr>
  </property>
</Properties>
</file>